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59" r:id="rId7"/>
    <p:sldId id="265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5D4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9466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0E39D-45CB-4601-826E-6EBCAE3A2049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4423D-E681-464D-98B4-75C4B80DD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4423D-E681-464D-98B4-75C4B80DD6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tionary.org/wiki/%D1%82%D0%B2%D0%BE%D1%80%D0%B8%D1%82%D1%8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работа\svetlyachok\фон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1455162"/>
            <a:ext cx="813690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СТАРШАЯ ЛОГОПЕДИЧЕСКАЯ  ГРУППА «СВЕТЛЯЧОК»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 детский сад № 5 «Сказка»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Новоургальского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городского поселения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Верхнебуреинского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Хабаровского края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работа\svetlyachok\фон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1" y="54868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Спортом заниматься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 descr="IMG_74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5040559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20220804_114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124744"/>
            <a:ext cx="3096344" cy="4115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работа\svetlyachok\фон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1" y="54868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Дружно закаляться 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 descr="20220728_112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132856"/>
            <a:ext cx="4032448" cy="4143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20728_1132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052736"/>
            <a:ext cx="4320480" cy="4176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работа\svetlyachok\фон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1" y="548680"/>
            <a:ext cx="5760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B050"/>
                </a:solidFill>
              </a:rPr>
              <a:t>Спасибо за внимание! </a:t>
            </a:r>
            <a:endParaRPr lang="ru-RU" sz="3200" b="1" u="sng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IMG_7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043608" y="1268760"/>
            <a:ext cx="7344816" cy="5085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работа\svetlyachok\фон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692696"/>
            <a:ext cx="5760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rgbClr val="C00000"/>
                </a:solidFill>
              </a:rPr>
              <a:t>НАШ ДЕВИЗ:</a:t>
            </a:r>
          </a:p>
          <a:p>
            <a:pPr algn="ctr" fontAlgn="base"/>
            <a:r>
              <a:rPr lang="ru-RU" sz="2000" b="1" u="sng" dirty="0" smtClean="0">
                <a:solidFill>
                  <a:srgbClr val="00B050"/>
                </a:solidFill>
              </a:rPr>
              <a:t>Наша группа светлячки,</a:t>
            </a:r>
          </a:p>
          <a:p>
            <a:pPr algn="ctr" fontAlgn="base"/>
            <a:r>
              <a:rPr lang="ru-RU" sz="2000" b="1" u="sng" dirty="0" smtClean="0">
                <a:solidFill>
                  <a:srgbClr val="00B050"/>
                </a:solidFill>
              </a:rPr>
              <a:t>Зажигает огоньки! Огоньки в душе ребят,</a:t>
            </a:r>
          </a:p>
          <a:p>
            <a:pPr algn="ctr" fontAlgn="base"/>
            <a:r>
              <a:rPr lang="ru-RU" sz="2000" b="1" u="sng" dirty="0" smtClean="0">
                <a:solidFill>
                  <a:srgbClr val="00B050"/>
                </a:solidFill>
              </a:rPr>
              <a:t>Шаловливых дошколят. Они не гаснут никогда.</a:t>
            </a:r>
          </a:p>
          <a:p>
            <a:pPr algn="ctr" fontAlgn="base"/>
            <a:r>
              <a:rPr lang="ru-RU" sz="2000" b="1" u="sng" dirty="0" smtClean="0">
                <a:solidFill>
                  <a:srgbClr val="00B050"/>
                </a:solidFill>
              </a:rPr>
              <a:t>Радость всем несут всегда! Освещают жизни путь,</a:t>
            </a:r>
          </a:p>
          <a:p>
            <a:pPr algn="ctr" fontAlgn="base"/>
            <a:r>
              <a:rPr lang="ru-RU" sz="2000" b="1" u="sng" dirty="0" smtClean="0">
                <a:solidFill>
                  <a:srgbClr val="00B050"/>
                </a:solidFill>
              </a:rPr>
              <a:t>Не дают с него свернуть!</a:t>
            </a:r>
            <a:endParaRPr lang="ru-RU" sz="2000" b="1" u="sng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HOME\Downloads\20220725_095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80928"/>
            <a:ext cx="5976664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работа\svetlyachok\фон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23728" y="548680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3">
                    <a:lumMod val="75000"/>
                  </a:schemeClr>
                </a:solidFill>
              </a:rPr>
              <a:t>Ценности нашей группы:</a:t>
            </a:r>
          </a:p>
          <a:p>
            <a:pPr algn="ctr"/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836712"/>
            <a:ext cx="38701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дружба;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доброта;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сопереживание;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ответственность;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толерантность;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честность;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милосердие;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искренность.</a:t>
            </a:r>
          </a:p>
          <a:p>
            <a:endParaRPr lang="ru-RU" dirty="0"/>
          </a:p>
        </p:txBody>
      </p:sp>
      <p:pic>
        <p:nvPicPr>
          <p:cNvPr id="9" name="Рисунок 8" descr="IMG_71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204864"/>
            <a:ext cx="3165388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71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5652120" y="3717032"/>
            <a:ext cx="3024336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работа\svetlyachok\фон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692696"/>
            <a:ext cx="5022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</a:rPr>
              <a:t>У нас можно: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Играть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IMG_7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780928"/>
            <a:ext cx="3672408" cy="3645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7555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276872"/>
            <a:ext cx="4204384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работа\svetlyachok\фон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476672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Учиться 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 descr="IMG_7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2996952"/>
            <a:ext cx="4187958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75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052736"/>
            <a:ext cx="4499993" cy="3091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работа\svetlyachok\фон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476672"/>
            <a:ext cx="6048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Трудиться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6" name="Рисунок 5" descr="IMG_7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76872"/>
            <a:ext cx="4450497" cy="4212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75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24744"/>
            <a:ext cx="4046516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работа\svetlyachok\фон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7" y="476672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hlinkClick r:id="rId3"/>
              </a:rPr>
              <a:t>Творить</a:t>
            </a:r>
            <a:endParaRPr lang="ru-RU" sz="3200" dirty="0"/>
          </a:p>
        </p:txBody>
      </p:sp>
      <p:pic>
        <p:nvPicPr>
          <p:cNvPr id="7" name="Рисунок 6" descr="IMG_76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1619672" y="1383033"/>
            <a:ext cx="6768752" cy="4782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работа\svetlyachok\фон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548680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Веселиться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_7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4713510" cy="393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20220725_1025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052736"/>
            <a:ext cx="3744416" cy="2942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работа\svetlyachok\фон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9" y="548680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Правильно питаться 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MG_7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196752"/>
            <a:ext cx="4330622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84</Words>
  <Application>Microsoft Office PowerPoint</Application>
  <PresentationFormat>Экран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</cp:revision>
  <dcterms:created xsi:type="dcterms:W3CDTF">2022-08-09T02:43:41Z</dcterms:created>
  <dcterms:modified xsi:type="dcterms:W3CDTF">2022-08-09T13:36:18Z</dcterms:modified>
</cp:coreProperties>
</file>